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8" r:id="rId3"/>
    <p:sldId id="268" r:id="rId4"/>
    <p:sldId id="259" r:id="rId5"/>
    <p:sldId id="260" r:id="rId6"/>
    <p:sldId id="264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бщий доступ\Desktop\Gm3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16428" y="0"/>
            <a:ext cx="1077685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бщий доступ\Desktop\музей одной картины\1587234885_6-p-novogodnie-foni-dlya-prezentatsii-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3000" y="-1142999"/>
            <a:ext cx="6858000" cy="9144000"/>
          </a:xfrm>
          <a:prstGeom prst="rect">
            <a:avLst/>
          </a:prstGeom>
          <a:noFill/>
        </p:spPr>
      </p:pic>
      <p:pic>
        <p:nvPicPr>
          <p:cNvPr id="2" name="Picture 2" descr="C:\Users\Общий доступ\Desktop\Ruth Sanderson_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14290"/>
            <a:ext cx="3643314" cy="554087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3108" y="6072206"/>
            <a:ext cx="5000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ЗИМА</a:t>
            </a:r>
            <a:r>
              <a:rPr lang="ru-RU" sz="4400" b="1" dirty="0" smtClean="0"/>
              <a:t> </a:t>
            </a:r>
            <a:endParaRPr lang="ru-RU" sz="4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бщий доступ\Desktop\музей одной картины\1587234885_6-p-novogodnie-foni-dlya-prezentatsii-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3000" y="-1142999"/>
            <a:ext cx="6858000" cy="9144000"/>
          </a:xfrm>
          <a:prstGeom prst="rect">
            <a:avLst/>
          </a:prstGeom>
          <a:noFill/>
        </p:spPr>
      </p:pic>
      <p:pic>
        <p:nvPicPr>
          <p:cNvPr id="3074" name="Picture 2" descr="C:\Users\Общий доступ\Desktop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14290"/>
            <a:ext cx="5929354" cy="6179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бщий доступ\Desktop\музей одной картины\1587234885_6-p-novogodnie-foni-dlya-prezentatsii-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3000" y="-1142999"/>
            <a:ext cx="6858000" cy="9144000"/>
          </a:xfrm>
          <a:prstGeom prst="rect">
            <a:avLst/>
          </a:prstGeom>
          <a:noFill/>
        </p:spPr>
      </p:pic>
      <p:pic>
        <p:nvPicPr>
          <p:cNvPr id="3" name="Picture 2" descr="C:\Users\Общий доступ\Desktop\музей одной картины\Kartina-Fevralskaya-lazur--614x1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731" y="1017968"/>
            <a:ext cx="5905541" cy="554005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09731" y="0"/>
            <a:ext cx="5905541" cy="83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«Февральская лазурь»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И.М.Грабарь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бщий доступ\Desktop\музей одной картины\1587234885_6-p-novogodnie-foni-dlya-prezentatsii-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3000" y="-1142999"/>
            <a:ext cx="6858000" cy="914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321448"/>
            <a:ext cx="6000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cs typeface="Aharoni" pitchFamily="2" charset="-79"/>
              </a:rPr>
              <a:t>И.М. Грабарь</a:t>
            </a:r>
          </a:p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cs typeface="Aharoni" pitchFamily="2" charset="-79"/>
              </a:rPr>
              <a:t>художник</a:t>
            </a:r>
            <a:endParaRPr lang="ru-RU" sz="4000" b="1" dirty="0">
              <a:solidFill>
                <a:schemeClr val="tx2">
                  <a:lumMod val="75000"/>
                </a:schemeClr>
              </a:solidFill>
              <a:cs typeface="Aharoni" pitchFamily="2" charset="-79"/>
            </a:endParaRPr>
          </a:p>
        </p:txBody>
      </p:sp>
      <p:pic>
        <p:nvPicPr>
          <p:cNvPr id="1026" name="Picture 2" descr="C:\Users\Общий доступ\Desktop\музей одной картины\3672_mainfoto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3479" y="1553753"/>
            <a:ext cx="6816376" cy="48220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бщий доступ\Desktop\музей одной картины\1587234885_6-p-novogodnie-foni-dlya-prezentatsii-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3000" y="-1142999"/>
            <a:ext cx="6858000" cy="9144000"/>
          </a:xfrm>
          <a:prstGeom prst="rect">
            <a:avLst/>
          </a:prstGeom>
          <a:noFill/>
        </p:spPr>
      </p:pic>
      <p:pic>
        <p:nvPicPr>
          <p:cNvPr id="1026" name="Picture 2" descr="C:\Users\Общий доступ\Desktop\музей одной картины\презентации картин\0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714356"/>
            <a:ext cx="7996254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бщий доступ\Desktop\музей одной картины\1587234885_6-p-novogodnie-foni-dlya-prezentatsii-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3000" y="-1142999"/>
            <a:ext cx="6858000" cy="9144000"/>
          </a:xfrm>
          <a:prstGeom prst="rect">
            <a:avLst/>
          </a:prstGeom>
          <a:noFill/>
        </p:spPr>
      </p:pic>
      <p:pic>
        <p:nvPicPr>
          <p:cNvPr id="3" name="Picture 2" descr="C:\Users\Общий доступ\Desktop\музей одной картины\Kartina-Fevralskaya-lazur--614x1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731" y="1017968"/>
            <a:ext cx="5905541" cy="554005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09731" y="0"/>
            <a:ext cx="5905541" cy="83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«Февральская лазурь»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И.М.Грабарь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15</Words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Общий доступ</dc:creator>
  <cp:lastModifiedBy>Общий доступ</cp:lastModifiedBy>
  <cp:revision>8</cp:revision>
  <dcterms:created xsi:type="dcterms:W3CDTF">2020-10-12T10:23:12Z</dcterms:created>
  <dcterms:modified xsi:type="dcterms:W3CDTF">2020-12-07T07:17:44Z</dcterms:modified>
</cp:coreProperties>
</file>